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handoutMasterIdLst>
    <p:handoutMasterId r:id="rId7"/>
  </p:handoutMasterIdLst>
  <p:sldIdLst>
    <p:sldId id="314" r:id="rId5"/>
  </p:sldIdLst>
  <p:sldSz cx="7772400" cy="100584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ola Moreno" initials="PM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862C"/>
    <a:srgbClr val="081E3F"/>
    <a:srgbClr val="C08D39"/>
    <a:srgbClr val="765BA7"/>
    <a:srgbClr val="E5A414"/>
    <a:srgbClr val="00B4A6"/>
    <a:srgbClr val="74ADDD"/>
    <a:srgbClr val="66A6DA"/>
    <a:srgbClr val="002D62"/>
    <a:srgbClr val="7991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71" autoAdjust="0"/>
    <p:restoredTop sz="94677"/>
  </p:normalViewPr>
  <p:slideViewPr>
    <p:cSldViewPr snapToGrid="0" snapToObjects="1">
      <p:cViewPr varScale="1">
        <p:scale>
          <a:sx n="68" d="100"/>
          <a:sy n="68" d="100"/>
        </p:scale>
        <p:origin x="2078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E18187-0720-4CF1-BE11-33401351EC6D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905C2C-234B-4CDB-AC76-9663B67BD0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550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C90EB6-70AE-496D-859B-019FCCE6DC26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3938" y="1162050"/>
            <a:ext cx="242252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631B6-8486-43AC-8765-0EBF076E92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761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062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47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622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954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4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84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93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506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31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196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EAAF8-1C87-BD46-AC9C-BA4216184870}" type="datetimeFigureOut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332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C488D-C3F0-416A-862E-013B1E965A0D}" type="datetime1">
              <a:rPr lang="en-US" smtClean="0"/>
              <a:t>5/12/2023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3A3F8-1C6B-6646-B1FA-8F28C77721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774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mailto:lholmes@fiu.edu" TargetMode="External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medrano@fiu.edu" TargetMode="External"/><Relationship Id="rId5" Type="http://schemas.openxmlformats.org/officeDocument/2006/relationships/hyperlink" Target="mailto:scfiguer@fiu.edu" TargetMode="External"/><Relationship Id="rId4" Type="http://schemas.openxmlformats.org/officeDocument/2006/relationships/hyperlink" Target="mailto:gonzalj@fiu.ed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F71E685-F2FA-946B-06A2-1EA29E845F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047" b="87632"/>
          <a:stretch/>
        </p:blipFill>
        <p:spPr>
          <a:xfrm>
            <a:off x="1" y="0"/>
            <a:ext cx="7772400" cy="17299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1773B4-7B97-AA2F-09FA-285B21C65BA2}"/>
              </a:ext>
            </a:extLst>
          </p:cNvPr>
          <p:cNvSpPr txBox="1"/>
          <p:nvPr/>
        </p:nvSpPr>
        <p:spPr>
          <a:xfrm>
            <a:off x="452566" y="1991368"/>
            <a:ext cx="686726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solidFill>
                  <a:srgbClr val="B6862C"/>
                </a:solidFill>
                <a:latin typeface="Helvetica" panose="020B0604020202020204" pitchFamily="34" charset="0"/>
                <a:ea typeface="Helvetica" charset="0"/>
                <a:cs typeface="Helvetica" panose="020B0604020202020204" pitchFamily="34" charset="0"/>
              </a:rPr>
              <a:t>Welcome to the </a:t>
            </a:r>
          </a:p>
          <a:p>
            <a:pPr algn="ctr"/>
            <a:r>
              <a:rPr lang="en-US" sz="3000" b="1" dirty="0">
                <a:solidFill>
                  <a:srgbClr val="B6862C"/>
                </a:solidFill>
                <a:latin typeface="Helvetica" panose="020B0604020202020204" pitchFamily="34" charset="0"/>
                <a:ea typeface="Helvetica" charset="0"/>
                <a:cs typeface="Helvetica" panose="020B0604020202020204" pitchFamily="34" charset="0"/>
              </a:rPr>
              <a:t>Department of Dietetics &amp; </a:t>
            </a:r>
            <a:r>
              <a:rPr lang="en-US" sz="3000" b="1" dirty="0">
                <a:solidFill>
                  <a:srgbClr val="B6862C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Nutrition</a:t>
            </a:r>
            <a:endParaRPr lang="en-US" sz="3000" dirty="0">
              <a:solidFill>
                <a:srgbClr val="B6862C"/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3248CC-B0C1-C0F8-7F3E-CE4E5074FF84}"/>
              </a:ext>
            </a:extLst>
          </p:cNvPr>
          <p:cNvSpPr txBox="1"/>
          <p:nvPr/>
        </p:nvSpPr>
        <p:spPr>
          <a:xfrm>
            <a:off x="538592" y="3841323"/>
            <a:ext cx="3039411" cy="6160917"/>
          </a:xfrm>
          <a:prstGeom prst="rect">
            <a:avLst/>
          </a:prstGeom>
          <a:noFill/>
        </p:spPr>
        <p:txBody>
          <a:bodyPr wrap="square" lIns="91440" tIns="45720" rIns="91440" bIns="45720" anchor="t" anchorCtr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Laurie Holmes 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Office Manager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AHC5 - 313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305-348-2879 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lholmes@fiu.edu</a:t>
            </a:r>
            <a:endParaRPr lang="en-US" sz="16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17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b="1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Julia Gonzalez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Academic Support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Services Administrator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Graduate Program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AHC5 - 319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305-348-4902 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gonzalj@fiu.edu</a:t>
            </a:r>
            <a:endParaRPr lang="en-US" sz="16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17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11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12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sz="17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11506B-1D1F-C5F3-48BA-6F2041CBCB8E}"/>
              </a:ext>
            </a:extLst>
          </p:cNvPr>
          <p:cNvSpPr txBox="1"/>
          <p:nvPr/>
        </p:nvSpPr>
        <p:spPr>
          <a:xfrm>
            <a:off x="3401720" y="3689582"/>
            <a:ext cx="4624764" cy="4663328"/>
          </a:xfrm>
          <a:prstGeom prst="rect">
            <a:avLst/>
          </a:prstGeom>
          <a:noFill/>
        </p:spPr>
        <p:txBody>
          <a:bodyPr wrap="square" anchor="t" anchorCtr="1">
            <a:spAutoFit/>
          </a:bodyPr>
          <a:lstStyle/>
          <a:p>
            <a:pPr algn="ctr">
              <a:lnSpc>
                <a:spcPct val="150000"/>
              </a:lnSpc>
            </a:pPr>
            <a:endParaRPr lang="en-US" sz="800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1600" b="1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Scarlet Figueroa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Program Coordinator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AHC5 - 317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305-348-2878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scfiguer@fiu.edu</a:t>
            </a:r>
            <a:endParaRPr lang="en-US" sz="1600" b="1" dirty="0">
              <a:latin typeface="Helvetica" panose="020B0604020202020204" pitchFamily="34" charset="0"/>
              <a:ea typeface="Helvetica Light" charset="0"/>
              <a:cs typeface="Helvetica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br>
              <a:rPr lang="en-US" sz="1600" b="1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</a:br>
            <a:r>
              <a:rPr lang="en-US" sz="1600" b="1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Denise Medrano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Academic Advisor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Undergraduate Program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AHC5 - 321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305-348-7776 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dmedrano@fiu.edu</a:t>
            </a:r>
            <a:endParaRPr lang="en-US" sz="1600" dirty="0">
              <a:latin typeface="Arial" panose="020B0604020202020204" pitchFamily="34" charset="0"/>
              <a:ea typeface="Helvetica Light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47512C-B063-9C90-A315-B7180CA2B1AE}"/>
              </a:ext>
            </a:extLst>
          </p:cNvPr>
          <p:cNvSpPr txBox="1"/>
          <p:nvPr/>
        </p:nvSpPr>
        <p:spPr>
          <a:xfrm>
            <a:off x="1414848" y="3186222"/>
            <a:ext cx="4942702" cy="5981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500" b="1" dirty="0">
                <a:latin typeface="Helvetica" panose="020B0604020202020204" pitchFamily="34" charset="0"/>
                <a:ea typeface="Helvetica Light" charset="0"/>
                <a:cs typeface="Helvetica" panose="020B0604020202020204" pitchFamily="34" charset="0"/>
              </a:rPr>
              <a:t>For assistance, please contact:</a:t>
            </a:r>
          </a:p>
        </p:txBody>
      </p:sp>
      <p:pic>
        <p:nvPicPr>
          <p:cNvPr id="18" name="Picture 17" descr="A picture containing screenshot, graphics, colorfulness, graphic design&#10;&#10;Description automatically generated">
            <a:extLst>
              <a:ext uri="{FF2B5EF4-FFF2-40B4-BE49-F238E27FC236}">
                <a16:creationId xmlns:a16="http://schemas.microsoft.com/office/drawing/2014/main" id="{92BCDA80-2535-7633-25D8-3655B56F68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7653"/>
          <a:stretch/>
        </p:blipFill>
        <p:spPr>
          <a:xfrm>
            <a:off x="5361" y="8624467"/>
            <a:ext cx="7767039" cy="143393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0730101-3DC9-7EDA-A88E-18ADD7723D4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2058298" y="532731"/>
            <a:ext cx="3655804" cy="77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6507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6188CA96DBDE94485D911B7D4815AA3" ma:contentTypeVersion="13" ma:contentTypeDescription="Create a new document." ma:contentTypeScope="" ma:versionID="195e5108d5f46985708e24d12ada74b4">
  <xsd:schema xmlns:xsd="http://www.w3.org/2001/XMLSchema" xmlns:xs="http://www.w3.org/2001/XMLSchema" xmlns:p="http://schemas.microsoft.com/office/2006/metadata/properties" xmlns:ns2="a65c08d8-6d74-4821-813d-42ab2d58774f" xmlns:ns3="1305aede-107c-4190-ad6f-0ad3a401cc64" targetNamespace="http://schemas.microsoft.com/office/2006/metadata/properties" ma:root="true" ma:fieldsID="87892603d58be5134691841222ff0d92" ns2:_="" ns3:_="">
    <xsd:import namespace="a65c08d8-6d74-4821-813d-42ab2d58774f"/>
    <xsd:import namespace="1305aede-107c-4190-ad6f-0ad3a401cc6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5c08d8-6d74-4821-813d-42ab2d5877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91af29b-e898-46cd-ad54-75745d14b3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05aede-107c-4190-ad6f-0ad3a401cc6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2d7065ea-7063-42ae-878f-75489087734a}" ma:internalName="TaxCatchAll" ma:showField="CatchAllData" ma:web="1305aede-107c-4190-ad6f-0ad3a401cc6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305aede-107c-4190-ad6f-0ad3a401cc64" xsi:nil="true"/>
    <lcf76f155ced4ddcb4097134ff3c332f xmlns="a65c08d8-6d74-4821-813d-42ab2d58774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539E46C-4E6C-4E3F-8537-507F5722320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72DB1E-32AF-43AE-889C-C94528412A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5c08d8-6d74-4821-813d-42ab2d58774f"/>
    <ds:schemaRef ds:uri="1305aede-107c-4190-ad6f-0ad3a401cc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0938796-E6EC-4DD3-9C78-10AEE8D03D50}">
  <ds:schemaRefs>
    <ds:schemaRef ds:uri="http://schemas.microsoft.com/office/2006/metadata/properties"/>
    <ds:schemaRef ds:uri="http://schemas.microsoft.com/office/infopath/2007/PartnerControls"/>
    <ds:schemaRef ds:uri="1305aede-107c-4190-ad6f-0ad3a401cc64"/>
    <ds:schemaRef ds:uri="a65c08d8-6d74-4821-813d-42ab2d58774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16919</TotalTime>
  <Words>73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Genesis Sikaffy</dc:creator>
  <cp:lastModifiedBy>Alyssa Altamirano-Bascuas</cp:lastModifiedBy>
  <cp:revision>293</cp:revision>
  <cp:lastPrinted>2020-10-13T15:36:23Z</cp:lastPrinted>
  <dcterms:created xsi:type="dcterms:W3CDTF">2017-08-01T14:11:48Z</dcterms:created>
  <dcterms:modified xsi:type="dcterms:W3CDTF">2023-05-12T14:10:24Z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0x010100F6188CA96DBDE94485D911B7D4815AA3</vt:lpwstr>
  </property>
  <property fmtid="{D5CDD505-2E9C-101B-9397-08002B2CF9AE}" pid="3" name="MediaServiceImageTags">
    <vt:lpwstr/>
  </property>
</Properties>
</file>